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7" r:id="rId5"/>
    <p:sldId id="265" r:id="rId6"/>
    <p:sldId id="266" r:id="rId7"/>
    <p:sldId id="278" r:id="rId8"/>
    <p:sldId id="264" r:id="rId9"/>
    <p:sldId id="272" r:id="rId10"/>
    <p:sldId id="267" r:id="rId11"/>
    <p:sldId id="268" r:id="rId12"/>
    <p:sldId id="271" r:id="rId13"/>
    <p:sldId id="273" r:id="rId14"/>
    <p:sldId id="274" r:id="rId15"/>
    <p:sldId id="275" r:id="rId16"/>
    <p:sldId id="276" r:id="rId17"/>
    <p:sldId id="279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image" Target="../media/image8.jfif"/><Relationship Id="rId4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fif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image" Target="../media/image8.jfif"/><Relationship Id="rId4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fif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C578CF-3FD4-4FF2-BD8C-3A91C4D51942}" type="doc">
      <dgm:prSet loTypeId="urn:microsoft.com/office/officeart/2005/8/layout/vList3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985181-3AE3-47E8-AFEC-5FC527DD9CC8}">
      <dgm:prSet phldrT="[Text]"/>
      <dgm:spPr/>
      <dgm:t>
        <a:bodyPr/>
        <a:lstStyle/>
        <a:p>
          <a:pPr algn="ctr"/>
          <a:r>
            <a:rPr lang="en-US" dirty="0"/>
            <a:t>Infrared controller</a:t>
          </a:r>
        </a:p>
      </dgm:t>
    </dgm:pt>
    <dgm:pt modelId="{F3ADA488-E720-4243-8C8E-4061E32E4A09}" type="parTrans" cxnId="{E95EAAAD-9F5C-4A25-80BA-D5F109FB5197}">
      <dgm:prSet/>
      <dgm:spPr/>
      <dgm:t>
        <a:bodyPr/>
        <a:lstStyle/>
        <a:p>
          <a:endParaRPr lang="en-US"/>
        </a:p>
      </dgm:t>
    </dgm:pt>
    <dgm:pt modelId="{D85F75E7-6A0F-40D3-80A8-5471E00D6858}" type="sibTrans" cxnId="{E95EAAAD-9F5C-4A25-80BA-D5F109FB5197}">
      <dgm:prSet/>
      <dgm:spPr/>
      <dgm:t>
        <a:bodyPr/>
        <a:lstStyle/>
        <a:p>
          <a:endParaRPr lang="en-US"/>
        </a:p>
      </dgm:t>
    </dgm:pt>
    <dgm:pt modelId="{78CD1DF6-51BB-4608-B7B7-B07153BEE6AF}">
      <dgm:prSet phldrT="[Text]"/>
      <dgm:spPr/>
      <dgm:t>
        <a:bodyPr/>
        <a:lstStyle/>
        <a:p>
          <a:r>
            <a:rPr lang="en-US" dirty="0"/>
            <a:t>Ultrasonic sensor</a:t>
          </a:r>
        </a:p>
      </dgm:t>
    </dgm:pt>
    <dgm:pt modelId="{B08E67E4-323C-45EE-AA3D-36D0C1A8BBCB}" type="parTrans" cxnId="{A764097C-618F-4D48-93F9-19B0C8AFA5E4}">
      <dgm:prSet/>
      <dgm:spPr/>
      <dgm:t>
        <a:bodyPr/>
        <a:lstStyle/>
        <a:p>
          <a:endParaRPr lang="en-US"/>
        </a:p>
      </dgm:t>
    </dgm:pt>
    <dgm:pt modelId="{43EED85B-E0E3-4C1A-A35C-D9230458C317}" type="sibTrans" cxnId="{A764097C-618F-4D48-93F9-19B0C8AFA5E4}">
      <dgm:prSet/>
      <dgm:spPr/>
      <dgm:t>
        <a:bodyPr/>
        <a:lstStyle/>
        <a:p>
          <a:endParaRPr lang="en-US"/>
        </a:p>
      </dgm:t>
    </dgm:pt>
    <dgm:pt modelId="{F6E7517B-F8EA-4964-9CB9-BD1BEC8F7583}">
      <dgm:prSet phldrT="[Text]"/>
      <dgm:spPr/>
      <dgm:t>
        <a:bodyPr/>
        <a:lstStyle/>
        <a:p>
          <a:r>
            <a:rPr lang="en-US" dirty="0"/>
            <a:t>Color sensor</a:t>
          </a:r>
        </a:p>
      </dgm:t>
    </dgm:pt>
    <dgm:pt modelId="{FA80AEF3-896F-4EEA-98E3-39956409B45C}" type="parTrans" cxnId="{F8B4B8CE-A8AC-49FD-A338-5CA6C29706E1}">
      <dgm:prSet/>
      <dgm:spPr/>
      <dgm:t>
        <a:bodyPr/>
        <a:lstStyle/>
        <a:p>
          <a:endParaRPr lang="en-US"/>
        </a:p>
      </dgm:t>
    </dgm:pt>
    <dgm:pt modelId="{06965C88-0D38-4E72-BD24-212F9E15C795}" type="sibTrans" cxnId="{F8B4B8CE-A8AC-49FD-A338-5CA6C29706E1}">
      <dgm:prSet/>
      <dgm:spPr/>
      <dgm:t>
        <a:bodyPr/>
        <a:lstStyle/>
        <a:p>
          <a:endParaRPr lang="en-US"/>
        </a:p>
      </dgm:t>
    </dgm:pt>
    <dgm:pt modelId="{341241E7-970B-4B9E-BD0A-C6C07671E1F6}">
      <dgm:prSet/>
      <dgm:spPr/>
      <dgm:t>
        <a:bodyPr/>
        <a:lstStyle/>
        <a:p>
          <a:r>
            <a:rPr lang="en-US" dirty="0"/>
            <a:t>Data processor</a:t>
          </a:r>
        </a:p>
      </dgm:t>
    </dgm:pt>
    <dgm:pt modelId="{B1016641-37E2-4E9F-B9AF-2CC47672F791}" type="parTrans" cxnId="{01272AB0-F691-4305-8D54-8F6C6DEEDD23}">
      <dgm:prSet/>
      <dgm:spPr/>
      <dgm:t>
        <a:bodyPr/>
        <a:lstStyle/>
        <a:p>
          <a:endParaRPr lang="en-US"/>
        </a:p>
      </dgm:t>
    </dgm:pt>
    <dgm:pt modelId="{FDBEF87B-825E-4EA2-8B35-17493E94BF8C}" type="sibTrans" cxnId="{01272AB0-F691-4305-8D54-8F6C6DEEDD23}">
      <dgm:prSet/>
      <dgm:spPr/>
      <dgm:t>
        <a:bodyPr/>
        <a:lstStyle/>
        <a:p>
          <a:endParaRPr lang="en-US"/>
        </a:p>
      </dgm:t>
    </dgm:pt>
    <dgm:pt modelId="{042EB4EF-65BB-4117-8956-0705700988E1}">
      <dgm:prSet phldrT="[Text]"/>
      <dgm:spPr/>
      <dgm:t>
        <a:bodyPr/>
        <a:lstStyle/>
        <a:p>
          <a:pPr algn="l"/>
          <a:endParaRPr lang="en-US" dirty="0"/>
        </a:p>
      </dgm:t>
    </dgm:pt>
    <dgm:pt modelId="{18819711-6D38-4140-A0C8-BE69DD7EB907}" type="parTrans" cxnId="{483436A4-7AA1-4A19-A863-1F065B5A5A11}">
      <dgm:prSet/>
      <dgm:spPr/>
      <dgm:t>
        <a:bodyPr/>
        <a:lstStyle/>
        <a:p>
          <a:endParaRPr lang="en-US"/>
        </a:p>
      </dgm:t>
    </dgm:pt>
    <dgm:pt modelId="{A0D3B2D6-F8B1-4E26-9A58-F2E4892916FC}" type="sibTrans" cxnId="{483436A4-7AA1-4A19-A863-1F065B5A5A11}">
      <dgm:prSet/>
      <dgm:spPr/>
      <dgm:t>
        <a:bodyPr/>
        <a:lstStyle/>
        <a:p>
          <a:endParaRPr lang="en-US"/>
        </a:p>
      </dgm:t>
    </dgm:pt>
    <dgm:pt modelId="{8CC77798-2936-4B72-BD56-7F398BF9E3A7}" type="pres">
      <dgm:prSet presAssocID="{6EC578CF-3FD4-4FF2-BD8C-3A91C4D51942}" presName="linearFlow" presStyleCnt="0">
        <dgm:presLayoutVars>
          <dgm:dir/>
          <dgm:resizeHandles val="exact"/>
        </dgm:presLayoutVars>
      </dgm:prSet>
      <dgm:spPr/>
    </dgm:pt>
    <dgm:pt modelId="{82EB6B58-D580-4E24-9B87-32E0B056FB05}" type="pres">
      <dgm:prSet presAssocID="{B3985181-3AE3-47E8-AFEC-5FC527DD9CC8}" presName="composite" presStyleCnt="0"/>
      <dgm:spPr/>
    </dgm:pt>
    <dgm:pt modelId="{D601CE3F-4C9D-4BBC-8BDC-3B18DA431A26}" type="pres">
      <dgm:prSet presAssocID="{B3985181-3AE3-47E8-AFEC-5FC527DD9CC8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9DAC775D-7EBB-4561-ACCD-3C46F5898313}" type="pres">
      <dgm:prSet presAssocID="{B3985181-3AE3-47E8-AFEC-5FC527DD9CC8}" presName="txShp" presStyleLbl="node1" presStyleIdx="0" presStyleCnt="4">
        <dgm:presLayoutVars>
          <dgm:bulletEnabled val="1"/>
        </dgm:presLayoutVars>
      </dgm:prSet>
      <dgm:spPr/>
    </dgm:pt>
    <dgm:pt modelId="{AA67A827-D677-4014-9B55-4B58DA95EBF1}" type="pres">
      <dgm:prSet presAssocID="{D85F75E7-6A0F-40D3-80A8-5471E00D6858}" presName="spacing" presStyleCnt="0"/>
      <dgm:spPr/>
    </dgm:pt>
    <dgm:pt modelId="{AE041D31-2861-43DC-99BF-DD9AA1EA9AC3}" type="pres">
      <dgm:prSet presAssocID="{78CD1DF6-51BB-4608-B7B7-B07153BEE6AF}" presName="composite" presStyleCnt="0"/>
      <dgm:spPr/>
    </dgm:pt>
    <dgm:pt modelId="{3C7F19AF-0481-43A8-89A0-712D54C7E2C3}" type="pres">
      <dgm:prSet presAssocID="{78CD1DF6-51BB-4608-B7B7-B07153BEE6AF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49CD559-481B-4064-985E-8C06AB3DE5D6}" type="pres">
      <dgm:prSet presAssocID="{78CD1DF6-51BB-4608-B7B7-B07153BEE6AF}" presName="txShp" presStyleLbl="node1" presStyleIdx="1" presStyleCnt="4">
        <dgm:presLayoutVars>
          <dgm:bulletEnabled val="1"/>
        </dgm:presLayoutVars>
      </dgm:prSet>
      <dgm:spPr/>
    </dgm:pt>
    <dgm:pt modelId="{079D5F54-3404-4D91-A928-0A8D8974210F}" type="pres">
      <dgm:prSet presAssocID="{43EED85B-E0E3-4C1A-A35C-D9230458C317}" presName="spacing" presStyleCnt="0"/>
      <dgm:spPr/>
    </dgm:pt>
    <dgm:pt modelId="{4578883B-6C9F-4920-BD0B-B359E5084F7D}" type="pres">
      <dgm:prSet presAssocID="{F6E7517B-F8EA-4964-9CB9-BD1BEC8F7583}" presName="composite" presStyleCnt="0"/>
      <dgm:spPr/>
    </dgm:pt>
    <dgm:pt modelId="{741F6BB8-0C2A-4122-A490-280959A34B64}" type="pres">
      <dgm:prSet presAssocID="{F6E7517B-F8EA-4964-9CB9-BD1BEC8F7583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7200D4C5-ED46-4D6E-BBCD-551775EDFF29}" type="pres">
      <dgm:prSet presAssocID="{F6E7517B-F8EA-4964-9CB9-BD1BEC8F7583}" presName="txShp" presStyleLbl="node1" presStyleIdx="2" presStyleCnt="4">
        <dgm:presLayoutVars>
          <dgm:bulletEnabled val="1"/>
        </dgm:presLayoutVars>
      </dgm:prSet>
      <dgm:spPr/>
    </dgm:pt>
    <dgm:pt modelId="{2A9CAAA0-A06D-4B36-B1E7-2B231941B7F0}" type="pres">
      <dgm:prSet presAssocID="{06965C88-0D38-4E72-BD24-212F9E15C795}" presName="spacing" presStyleCnt="0"/>
      <dgm:spPr/>
    </dgm:pt>
    <dgm:pt modelId="{FC3C6F29-4272-435E-BD08-E288A1DAF6D6}" type="pres">
      <dgm:prSet presAssocID="{341241E7-970B-4B9E-BD0A-C6C07671E1F6}" presName="composite" presStyleCnt="0"/>
      <dgm:spPr/>
    </dgm:pt>
    <dgm:pt modelId="{5D4633EE-6F0B-4644-A539-038881D2BB4F}" type="pres">
      <dgm:prSet presAssocID="{341241E7-970B-4B9E-BD0A-C6C07671E1F6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037FB7CD-5E07-4BF0-919A-4271A0832FB3}" type="pres">
      <dgm:prSet presAssocID="{341241E7-970B-4B9E-BD0A-C6C07671E1F6}" presName="txShp" presStyleLbl="node1" presStyleIdx="3" presStyleCnt="4">
        <dgm:presLayoutVars>
          <dgm:bulletEnabled val="1"/>
        </dgm:presLayoutVars>
      </dgm:prSet>
      <dgm:spPr/>
    </dgm:pt>
  </dgm:ptLst>
  <dgm:cxnLst>
    <dgm:cxn modelId="{BDB57635-1BE9-459A-8641-C46F10D231DB}" type="presOf" srcId="{B3985181-3AE3-47E8-AFEC-5FC527DD9CC8}" destId="{9DAC775D-7EBB-4561-ACCD-3C46F5898313}" srcOrd="0" destOrd="0" presId="urn:microsoft.com/office/officeart/2005/8/layout/vList3"/>
    <dgm:cxn modelId="{711CBE61-E2B1-42E1-963C-1C096B07D5D6}" type="presOf" srcId="{042EB4EF-65BB-4117-8956-0705700988E1}" destId="{9DAC775D-7EBB-4561-ACCD-3C46F5898313}" srcOrd="0" destOrd="1" presId="urn:microsoft.com/office/officeart/2005/8/layout/vList3"/>
    <dgm:cxn modelId="{AC57CC46-0299-41A6-A56D-3A5339F3BDE6}" type="presOf" srcId="{6EC578CF-3FD4-4FF2-BD8C-3A91C4D51942}" destId="{8CC77798-2936-4B72-BD56-7F398BF9E3A7}" srcOrd="0" destOrd="0" presId="urn:microsoft.com/office/officeart/2005/8/layout/vList3"/>
    <dgm:cxn modelId="{A764097C-618F-4D48-93F9-19B0C8AFA5E4}" srcId="{6EC578CF-3FD4-4FF2-BD8C-3A91C4D51942}" destId="{78CD1DF6-51BB-4608-B7B7-B07153BEE6AF}" srcOrd="1" destOrd="0" parTransId="{B08E67E4-323C-45EE-AA3D-36D0C1A8BBCB}" sibTransId="{43EED85B-E0E3-4C1A-A35C-D9230458C317}"/>
    <dgm:cxn modelId="{4783E79C-334C-4B64-9D97-F975C6933E35}" type="presOf" srcId="{341241E7-970B-4B9E-BD0A-C6C07671E1F6}" destId="{037FB7CD-5E07-4BF0-919A-4271A0832FB3}" srcOrd="0" destOrd="0" presId="urn:microsoft.com/office/officeart/2005/8/layout/vList3"/>
    <dgm:cxn modelId="{483436A4-7AA1-4A19-A863-1F065B5A5A11}" srcId="{B3985181-3AE3-47E8-AFEC-5FC527DD9CC8}" destId="{042EB4EF-65BB-4117-8956-0705700988E1}" srcOrd="0" destOrd="0" parTransId="{18819711-6D38-4140-A0C8-BE69DD7EB907}" sibTransId="{A0D3B2D6-F8B1-4E26-9A58-F2E4892916FC}"/>
    <dgm:cxn modelId="{E95EAAAD-9F5C-4A25-80BA-D5F109FB5197}" srcId="{6EC578CF-3FD4-4FF2-BD8C-3A91C4D51942}" destId="{B3985181-3AE3-47E8-AFEC-5FC527DD9CC8}" srcOrd="0" destOrd="0" parTransId="{F3ADA488-E720-4243-8C8E-4061E32E4A09}" sibTransId="{D85F75E7-6A0F-40D3-80A8-5471E00D6858}"/>
    <dgm:cxn modelId="{01272AB0-F691-4305-8D54-8F6C6DEEDD23}" srcId="{6EC578CF-3FD4-4FF2-BD8C-3A91C4D51942}" destId="{341241E7-970B-4B9E-BD0A-C6C07671E1F6}" srcOrd="3" destOrd="0" parTransId="{B1016641-37E2-4E9F-B9AF-2CC47672F791}" sibTransId="{FDBEF87B-825E-4EA2-8B35-17493E94BF8C}"/>
    <dgm:cxn modelId="{6B2963B6-86C5-4C0C-968B-DDF64F80E113}" type="presOf" srcId="{78CD1DF6-51BB-4608-B7B7-B07153BEE6AF}" destId="{049CD559-481B-4064-985E-8C06AB3DE5D6}" srcOrd="0" destOrd="0" presId="urn:microsoft.com/office/officeart/2005/8/layout/vList3"/>
    <dgm:cxn modelId="{F8B4B8CE-A8AC-49FD-A338-5CA6C29706E1}" srcId="{6EC578CF-3FD4-4FF2-BD8C-3A91C4D51942}" destId="{F6E7517B-F8EA-4964-9CB9-BD1BEC8F7583}" srcOrd="2" destOrd="0" parTransId="{FA80AEF3-896F-4EEA-98E3-39956409B45C}" sibTransId="{06965C88-0D38-4E72-BD24-212F9E15C795}"/>
    <dgm:cxn modelId="{11BB1BDF-B8C3-4255-A0F1-997AED0958C8}" type="presOf" srcId="{F6E7517B-F8EA-4964-9CB9-BD1BEC8F7583}" destId="{7200D4C5-ED46-4D6E-BBCD-551775EDFF29}" srcOrd="0" destOrd="0" presId="urn:microsoft.com/office/officeart/2005/8/layout/vList3"/>
    <dgm:cxn modelId="{9D1C1BB2-E4EB-4E1F-BF26-93D8E949FB41}" type="presParOf" srcId="{8CC77798-2936-4B72-BD56-7F398BF9E3A7}" destId="{82EB6B58-D580-4E24-9B87-32E0B056FB05}" srcOrd="0" destOrd="0" presId="urn:microsoft.com/office/officeart/2005/8/layout/vList3"/>
    <dgm:cxn modelId="{7E055CE4-8E09-45CD-8613-1723002441BF}" type="presParOf" srcId="{82EB6B58-D580-4E24-9B87-32E0B056FB05}" destId="{D601CE3F-4C9D-4BBC-8BDC-3B18DA431A26}" srcOrd="0" destOrd="0" presId="urn:microsoft.com/office/officeart/2005/8/layout/vList3"/>
    <dgm:cxn modelId="{16FD43EA-42C4-4E0D-A3D1-5693C661357B}" type="presParOf" srcId="{82EB6B58-D580-4E24-9B87-32E0B056FB05}" destId="{9DAC775D-7EBB-4561-ACCD-3C46F5898313}" srcOrd="1" destOrd="0" presId="urn:microsoft.com/office/officeart/2005/8/layout/vList3"/>
    <dgm:cxn modelId="{E2CB648F-409E-4DB7-9653-7C7310F76EF8}" type="presParOf" srcId="{8CC77798-2936-4B72-BD56-7F398BF9E3A7}" destId="{AA67A827-D677-4014-9B55-4B58DA95EBF1}" srcOrd="1" destOrd="0" presId="urn:microsoft.com/office/officeart/2005/8/layout/vList3"/>
    <dgm:cxn modelId="{143F0CB4-F573-4987-A9C1-1AC3A015AB87}" type="presParOf" srcId="{8CC77798-2936-4B72-BD56-7F398BF9E3A7}" destId="{AE041D31-2861-43DC-99BF-DD9AA1EA9AC3}" srcOrd="2" destOrd="0" presId="urn:microsoft.com/office/officeart/2005/8/layout/vList3"/>
    <dgm:cxn modelId="{131F89DA-1CF6-459A-8C0F-3F0E4E416390}" type="presParOf" srcId="{AE041D31-2861-43DC-99BF-DD9AA1EA9AC3}" destId="{3C7F19AF-0481-43A8-89A0-712D54C7E2C3}" srcOrd="0" destOrd="0" presId="urn:microsoft.com/office/officeart/2005/8/layout/vList3"/>
    <dgm:cxn modelId="{19B78DD3-E085-4992-8354-21C85191C58D}" type="presParOf" srcId="{AE041D31-2861-43DC-99BF-DD9AA1EA9AC3}" destId="{049CD559-481B-4064-985E-8C06AB3DE5D6}" srcOrd="1" destOrd="0" presId="urn:microsoft.com/office/officeart/2005/8/layout/vList3"/>
    <dgm:cxn modelId="{8A8DAF96-3423-44FF-8CFB-95E496368CEC}" type="presParOf" srcId="{8CC77798-2936-4B72-BD56-7F398BF9E3A7}" destId="{079D5F54-3404-4D91-A928-0A8D8974210F}" srcOrd="3" destOrd="0" presId="urn:microsoft.com/office/officeart/2005/8/layout/vList3"/>
    <dgm:cxn modelId="{5EA96A76-57B0-4342-AD6E-018B33E63A22}" type="presParOf" srcId="{8CC77798-2936-4B72-BD56-7F398BF9E3A7}" destId="{4578883B-6C9F-4920-BD0B-B359E5084F7D}" srcOrd="4" destOrd="0" presId="urn:microsoft.com/office/officeart/2005/8/layout/vList3"/>
    <dgm:cxn modelId="{440B9593-BEA3-4BD2-B540-47F717ABDCC3}" type="presParOf" srcId="{4578883B-6C9F-4920-BD0B-B359E5084F7D}" destId="{741F6BB8-0C2A-4122-A490-280959A34B64}" srcOrd="0" destOrd="0" presId="urn:microsoft.com/office/officeart/2005/8/layout/vList3"/>
    <dgm:cxn modelId="{A289107D-186E-45D6-AFD0-99E59274A9BE}" type="presParOf" srcId="{4578883B-6C9F-4920-BD0B-B359E5084F7D}" destId="{7200D4C5-ED46-4D6E-BBCD-551775EDFF29}" srcOrd="1" destOrd="0" presId="urn:microsoft.com/office/officeart/2005/8/layout/vList3"/>
    <dgm:cxn modelId="{39FBC41C-50B6-47BB-A231-3593AE7F5410}" type="presParOf" srcId="{8CC77798-2936-4B72-BD56-7F398BF9E3A7}" destId="{2A9CAAA0-A06D-4B36-B1E7-2B231941B7F0}" srcOrd="5" destOrd="0" presId="urn:microsoft.com/office/officeart/2005/8/layout/vList3"/>
    <dgm:cxn modelId="{07C458A9-AF21-4BD8-8683-A98339AFD895}" type="presParOf" srcId="{8CC77798-2936-4B72-BD56-7F398BF9E3A7}" destId="{FC3C6F29-4272-435E-BD08-E288A1DAF6D6}" srcOrd="6" destOrd="0" presId="urn:microsoft.com/office/officeart/2005/8/layout/vList3"/>
    <dgm:cxn modelId="{923ECD5A-B651-4CD9-809A-F888BD986739}" type="presParOf" srcId="{FC3C6F29-4272-435E-BD08-E288A1DAF6D6}" destId="{5D4633EE-6F0B-4644-A539-038881D2BB4F}" srcOrd="0" destOrd="0" presId="urn:microsoft.com/office/officeart/2005/8/layout/vList3"/>
    <dgm:cxn modelId="{154E3C95-8CFB-4068-AAAC-569C974423A6}" type="presParOf" srcId="{FC3C6F29-4272-435E-BD08-E288A1DAF6D6}" destId="{037FB7CD-5E07-4BF0-919A-4271A0832FB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C578CF-3FD4-4FF2-BD8C-3A91C4D5194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985181-3AE3-47E8-AFEC-5FC527DD9CC8}">
      <dgm:prSet phldrT="[Text]" custT="1"/>
      <dgm:spPr/>
      <dgm:t>
        <a:bodyPr/>
        <a:lstStyle/>
        <a:p>
          <a:pPr algn="ctr"/>
          <a:r>
            <a:rPr lang="en-US" sz="2400" dirty="0"/>
            <a:t>Infrared controller</a:t>
          </a:r>
        </a:p>
      </dgm:t>
    </dgm:pt>
    <dgm:pt modelId="{F3ADA488-E720-4243-8C8E-4061E32E4A09}" type="parTrans" cxnId="{E95EAAAD-9F5C-4A25-80BA-D5F109FB5197}">
      <dgm:prSet/>
      <dgm:spPr/>
      <dgm:t>
        <a:bodyPr/>
        <a:lstStyle/>
        <a:p>
          <a:endParaRPr lang="en-US"/>
        </a:p>
      </dgm:t>
    </dgm:pt>
    <dgm:pt modelId="{D85F75E7-6A0F-40D3-80A8-5471E00D6858}" type="sibTrans" cxnId="{E95EAAAD-9F5C-4A25-80BA-D5F109FB5197}">
      <dgm:prSet/>
      <dgm:spPr/>
      <dgm:t>
        <a:bodyPr/>
        <a:lstStyle/>
        <a:p>
          <a:endParaRPr lang="en-US"/>
        </a:p>
      </dgm:t>
    </dgm:pt>
    <dgm:pt modelId="{042EB4EF-65BB-4117-8956-0705700988E1}">
      <dgm:prSet phldrT="[Text]"/>
      <dgm:spPr/>
      <dgm:t>
        <a:bodyPr/>
        <a:lstStyle/>
        <a:p>
          <a:pPr algn="l"/>
          <a:endParaRPr lang="en-US" sz="1000" dirty="0"/>
        </a:p>
      </dgm:t>
    </dgm:pt>
    <dgm:pt modelId="{18819711-6D38-4140-A0C8-BE69DD7EB907}" type="parTrans" cxnId="{483436A4-7AA1-4A19-A863-1F065B5A5A11}">
      <dgm:prSet/>
      <dgm:spPr/>
      <dgm:t>
        <a:bodyPr/>
        <a:lstStyle/>
        <a:p>
          <a:endParaRPr lang="en-US"/>
        </a:p>
      </dgm:t>
    </dgm:pt>
    <dgm:pt modelId="{A0D3B2D6-F8B1-4E26-9A58-F2E4892916FC}" type="sibTrans" cxnId="{483436A4-7AA1-4A19-A863-1F065B5A5A11}">
      <dgm:prSet/>
      <dgm:spPr/>
      <dgm:t>
        <a:bodyPr/>
        <a:lstStyle/>
        <a:p>
          <a:endParaRPr lang="en-US"/>
        </a:p>
      </dgm:t>
    </dgm:pt>
    <dgm:pt modelId="{8CC77798-2936-4B72-BD56-7F398BF9E3A7}" type="pres">
      <dgm:prSet presAssocID="{6EC578CF-3FD4-4FF2-BD8C-3A91C4D51942}" presName="linearFlow" presStyleCnt="0">
        <dgm:presLayoutVars>
          <dgm:dir/>
          <dgm:resizeHandles val="exact"/>
        </dgm:presLayoutVars>
      </dgm:prSet>
      <dgm:spPr/>
    </dgm:pt>
    <dgm:pt modelId="{82EB6B58-D580-4E24-9B87-32E0B056FB05}" type="pres">
      <dgm:prSet presAssocID="{B3985181-3AE3-47E8-AFEC-5FC527DD9CC8}" presName="composite" presStyleCnt="0"/>
      <dgm:spPr/>
    </dgm:pt>
    <dgm:pt modelId="{D601CE3F-4C9D-4BBC-8BDC-3B18DA431A26}" type="pres">
      <dgm:prSet presAssocID="{B3985181-3AE3-47E8-AFEC-5FC527DD9CC8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9DAC775D-7EBB-4561-ACCD-3C46F5898313}" type="pres">
      <dgm:prSet presAssocID="{B3985181-3AE3-47E8-AFEC-5FC527DD9CC8}" presName="txShp" presStyleLbl="node1" presStyleIdx="0" presStyleCnt="1">
        <dgm:presLayoutVars>
          <dgm:bulletEnabled val="1"/>
        </dgm:presLayoutVars>
      </dgm:prSet>
      <dgm:spPr/>
    </dgm:pt>
  </dgm:ptLst>
  <dgm:cxnLst>
    <dgm:cxn modelId="{BDB57635-1BE9-459A-8641-C46F10D231DB}" type="presOf" srcId="{B3985181-3AE3-47E8-AFEC-5FC527DD9CC8}" destId="{9DAC775D-7EBB-4561-ACCD-3C46F5898313}" srcOrd="0" destOrd="0" presId="urn:microsoft.com/office/officeart/2005/8/layout/vList3"/>
    <dgm:cxn modelId="{711CBE61-E2B1-42E1-963C-1C096B07D5D6}" type="presOf" srcId="{042EB4EF-65BB-4117-8956-0705700988E1}" destId="{9DAC775D-7EBB-4561-ACCD-3C46F5898313}" srcOrd="0" destOrd="1" presId="urn:microsoft.com/office/officeart/2005/8/layout/vList3"/>
    <dgm:cxn modelId="{AC57CC46-0299-41A6-A56D-3A5339F3BDE6}" type="presOf" srcId="{6EC578CF-3FD4-4FF2-BD8C-3A91C4D51942}" destId="{8CC77798-2936-4B72-BD56-7F398BF9E3A7}" srcOrd="0" destOrd="0" presId="urn:microsoft.com/office/officeart/2005/8/layout/vList3"/>
    <dgm:cxn modelId="{483436A4-7AA1-4A19-A863-1F065B5A5A11}" srcId="{B3985181-3AE3-47E8-AFEC-5FC527DD9CC8}" destId="{042EB4EF-65BB-4117-8956-0705700988E1}" srcOrd="0" destOrd="0" parTransId="{18819711-6D38-4140-A0C8-BE69DD7EB907}" sibTransId="{A0D3B2D6-F8B1-4E26-9A58-F2E4892916FC}"/>
    <dgm:cxn modelId="{E95EAAAD-9F5C-4A25-80BA-D5F109FB5197}" srcId="{6EC578CF-3FD4-4FF2-BD8C-3A91C4D51942}" destId="{B3985181-3AE3-47E8-AFEC-5FC527DD9CC8}" srcOrd="0" destOrd="0" parTransId="{F3ADA488-E720-4243-8C8E-4061E32E4A09}" sibTransId="{D85F75E7-6A0F-40D3-80A8-5471E00D6858}"/>
    <dgm:cxn modelId="{9D1C1BB2-E4EB-4E1F-BF26-93D8E949FB41}" type="presParOf" srcId="{8CC77798-2936-4B72-BD56-7F398BF9E3A7}" destId="{82EB6B58-D580-4E24-9B87-32E0B056FB05}" srcOrd="0" destOrd="0" presId="urn:microsoft.com/office/officeart/2005/8/layout/vList3"/>
    <dgm:cxn modelId="{7E055CE4-8E09-45CD-8613-1723002441BF}" type="presParOf" srcId="{82EB6B58-D580-4E24-9B87-32E0B056FB05}" destId="{D601CE3F-4C9D-4BBC-8BDC-3B18DA431A26}" srcOrd="0" destOrd="0" presId="urn:microsoft.com/office/officeart/2005/8/layout/vList3"/>
    <dgm:cxn modelId="{16FD43EA-42C4-4E0D-A3D1-5693C661357B}" type="presParOf" srcId="{82EB6B58-D580-4E24-9B87-32E0B056FB05}" destId="{9DAC775D-7EBB-4561-ACCD-3C46F589831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C578CF-3FD4-4FF2-BD8C-3A91C4D5194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CD1DF6-51BB-4608-B7B7-B07153BEE6AF}">
      <dgm:prSet phldrT="[Text]"/>
      <dgm:spPr/>
      <dgm:t>
        <a:bodyPr/>
        <a:lstStyle/>
        <a:p>
          <a:r>
            <a:rPr lang="en-US" dirty="0"/>
            <a:t>Ultrasonic sensor</a:t>
          </a:r>
        </a:p>
      </dgm:t>
    </dgm:pt>
    <dgm:pt modelId="{B08E67E4-323C-45EE-AA3D-36D0C1A8BBCB}" type="parTrans" cxnId="{A764097C-618F-4D48-93F9-19B0C8AFA5E4}">
      <dgm:prSet/>
      <dgm:spPr/>
      <dgm:t>
        <a:bodyPr/>
        <a:lstStyle/>
        <a:p>
          <a:endParaRPr lang="en-US"/>
        </a:p>
      </dgm:t>
    </dgm:pt>
    <dgm:pt modelId="{43EED85B-E0E3-4C1A-A35C-D9230458C317}" type="sibTrans" cxnId="{A764097C-618F-4D48-93F9-19B0C8AFA5E4}">
      <dgm:prSet/>
      <dgm:spPr/>
      <dgm:t>
        <a:bodyPr/>
        <a:lstStyle/>
        <a:p>
          <a:endParaRPr lang="en-US"/>
        </a:p>
      </dgm:t>
    </dgm:pt>
    <dgm:pt modelId="{8CC77798-2936-4B72-BD56-7F398BF9E3A7}" type="pres">
      <dgm:prSet presAssocID="{6EC578CF-3FD4-4FF2-BD8C-3A91C4D51942}" presName="linearFlow" presStyleCnt="0">
        <dgm:presLayoutVars>
          <dgm:dir/>
          <dgm:resizeHandles val="exact"/>
        </dgm:presLayoutVars>
      </dgm:prSet>
      <dgm:spPr/>
    </dgm:pt>
    <dgm:pt modelId="{AE041D31-2861-43DC-99BF-DD9AA1EA9AC3}" type="pres">
      <dgm:prSet presAssocID="{78CD1DF6-51BB-4608-B7B7-B07153BEE6AF}" presName="composite" presStyleCnt="0"/>
      <dgm:spPr/>
    </dgm:pt>
    <dgm:pt modelId="{3C7F19AF-0481-43A8-89A0-712D54C7E2C3}" type="pres">
      <dgm:prSet presAssocID="{78CD1DF6-51BB-4608-B7B7-B07153BEE6AF}" presName="imgShp" presStyleLbl="fg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49CD559-481B-4064-985E-8C06AB3DE5D6}" type="pres">
      <dgm:prSet presAssocID="{78CD1DF6-51BB-4608-B7B7-B07153BEE6AF}" presName="txShp" presStyleLbl="node1" presStyleIdx="0" presStyleCnt="1">
        <dgm:presLayoutVars>
          <dgm:bulletEnabled val="1"/>
        </dgm:presLayoutVars>
      </dgm:prSet>
      <dgm:spPr/>
    </dgm:pt>
  </dgm:ptLst>
  <dgm:cxnLst>
    <dgm:cxn modelId="{AC57CC46-0299-41A6-A56D-3A5339F3BDE6}" type="presOf" srcId="{6EC578CF-3FD4-4FF2-BD8C-3A91C4D51942}" destId="{8CC77798-2936-4B72-BD56-7F398BF9E3A7}" srcOrd="0" destOrd="0" presId="urn:microsoft.com/office/officeart/2005/8/layout/vList3"/>
    <dgm:cxn modelId="{A764097C-618F-4D48-93F9-19B0C8AFA5E4}" srcId="{6EC578CF-3FD4-4FF2-BD8C-3A91C4D51942}" destId="{78CD1DF6-51BB-4608-B7B7-B07153BEE6AF}" srcOrd="0" destOrd="0" parTransId="{B08E67E4-323C-45EE-AA3D-36D0C1A8BBCB}" sibTransId="{43EED85B-E0E3-4C1A-A35C-D9230458C317}"/>
    <dgm:cxn modelId="{6B2963B6-86C5-4C0C-968B-DDF64F80E113}" type="presOf" srcId="{78CD1DF6-51BB-4608-B7B7-B07153BEE6AF}" destId="{049CD559-481B-4064-985E-8C06AB3DE5D6}" srcOrd="0" destOrd="0" presId="urn:microsoft.com/office/officeart/2005/8/layout/vList3"/>
    <dgm:cxn modelId="{143F0CB4-F573-4987-A9C1-1AC3A015AB87}" type="presParOf" srcId="{8CC77798-2936-4B72-BD56-7F398BF9E3A7}" destId="{AE041D31-2861-43DC-99BF-DD9AA1EA9AC3}" srcOrd="0" destOrd="0" presId="urn:microsoft.com/office/officeart/2005/8/layout/vList3"/>
    <dgm:cxn modelId="{131F89DA-1CF6-459A-8C0F-3F0E4E416390}" type="presParOf" srcId="{AE041D31-2861-43DC-99BF-DD9AA1EA9AC3}" destId="{3C7F19AF-0481-43A8-89A0-712D54C7E2C3}" srcOrd="0" destOrd="0" presId="urn:microsoft.com/office/officeart/2005/8/layout/vList3"/>
    <dgm:cxn modelId="{19B78DD3-E085-4992-8354-21C85191C58D}" type="presParOf" srcId="{AE041D31-2861-43DC-99BF-DD9AA1EA9AC3}" destId="{049CD559-481B-4064-985E-8C06AB3DE5D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C578CF-3FD4-4FF2-BD8C-3A91C4D5194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E7517B-F8EA-4964-9CB9-BD1BEC8F7583}">
      <dgm:prSet phldrT="[Text]"/>
      <dgm:spPr/>
      <dgm:t>
        <a:bodyPr/>
        <a:lstStyle/>
        <a:p>
          <a:r>
            <a:rPr lang="en-US" dirty="0"/>
            <a:t>Color sensor</a:t>
          </a:r>
        </a:p>
      </dgm:t>
    </dgm:pt>
    <dgm:pt modelId="{FA80AEF3-896F-4EEA-98E3-39956409B45C}" type="parTrans" cxnId="{F8B4B8CE-A8AC-49FD-A338-5CA6C29706E1}">
      <dgm:prSet/>
      <dgm:spPr/>
      <dgm:t>
        <a:bodyPr/>
        <a:lstStyle/>
        <a:p>
          <a:endParaRPr lang="en-US"/>
        </a:p>
      </dgm:t>
    </dgm:pt>
    <dgm:pt modelId="{06965C88-0D38-4E72-BD24-212F9E15C795}" type="sibTrans" cxnId="{F8B4B8CE-A8AC-49FD-A338-5CA6C29706E1}">
      <dgm:prSet/>
      <dgm:spPr/>
      <dgm:t>
        <a:bodyPr/>
        <a:lstStyle/>
        <a:p>
          <a:endParaRPr lang="en-US"/>
        </a:p>
      </dgm:t>
    </dgm:pt>
    <dgm:pt modelId="{8CC77798-2936-4B72-BD56-7F398BF9E3A7}" type="pres">
      <dgm:prSet presAssocID="{6EC578CF-3FD4-4FF2-BD8C-3A91C4D51942}" presName="linearFlow" presStyleCnt="0">
        <dgm:presLayoutVars>
          <dgm:dir/>
          <dgm:resizeHandles val="exact"/>
        </dgm:presLayoutVars>
      </dgm:prSet>
      <dgm:spPr/>
    </dgm:pt>
    <dgm:pt modelId="{4578883B-6C9F-4920-BD0B-B359E5084F7D}" type="pres">
      <dgm:prSet presAssocID="{F6E7517B-F8EA-4964-9CB9-BD1BEC8F7583}" presName="composite" presStyleCnt="0"/>
      <dgm:spPr/>
    </dgm:pt>
    <dgm:pt modelId="{741F6BB8-0C2A-4122-A490-280959A34B64}" type="pres">
      <dgm:prSet presAssocID="{F6E7517B-F8EA-4964-9CB9-BD1BEC8F7583}" presName="imgShp" presStyleLbl="fg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7200D4C5-ED46-4D6E-BBCD-551775EDFF29}" type="pres">
      <dgm:prSet presAssocID="{F6E7517B-F8EA-4964-9CB9-BD1BEC8F7583}" presName="txShp" presStyleLbl="node1" presStyleIdx="0" presStyleCnt="1">
        <dgm:presLayoutVars>
          <dgm:bulletEnabled val="1"/>
        </dgm:presLayoutVars>
      </dgm:prSet>
      <dgm:spPr/>
    </dgm:pt>
  </dgm:ptLst>
  <dgm:cxnLst>
    <dgm:cxn modelId="{AC57CC46-0299-41A6-A56D-3A5339F3BDE6}" type="presOf" srcId="{6EC578CF-3FD4-4FF2-BD8C-3A91C4D51942}" destId="{8CC77798-2936-4B72-BD56-7F398BF9E3A7}" srcOrd="0" destOrd="0" presId="urn:microsoft.com/office/officeart/2005/8/layout/vList3"/>
    <dgm:cxn modelId="{F8B4B8CE-A8AC-49FD-A338-5CA6C29706E1}" srcId="{6EC578CF-3FD4-4FF2-BD8C-3A91C4D51942}" destId="{F6E7517B-F8EA-4964-9CB9-BD1BEC8F7583}" srcOrd="0" destOrd="0" parTransId="{FA80AEF3-896F-4EEA-98E3-39956409B45C}" sibTransId="{06965C88-0D38-4E72-BD24-212F9E15C795}"/>
    <dgm:cxn modelId="{11BB1BDF-B8C3-4255-A0F1-997AED0958C8}" type="presOf" srcId="{F6E7517B-F8EA-4964-9CB9-BD1BEC8F7583}" destId="{7200D4C5-ED46-4D6E-BBCD-551775EDFF29}" srcOrd="0" destOrd="0" presId="urn:microsoft.com/office/officeart/2005/8/layout/vList3"/>
    <dgm:cxn modelId="{5EA96A76-57B0-4342-AD6E-018B33E63A22}" type="presParOf" srcId="{8CC77798-2936-4B72-BD56-7F398BF9E3A7}" destId="{4578883B-6C9F-4920-BD0B-B359E5084F7D}" srcOrd="0" destOrd="0" presId="urn:microsoft.com/office/officeart/2005/8/layout/vList3"/>
    <dgm:cxn modelId="{440B9593-BEA3-4BD2-B540-47F717ABDCC3}" type="presParOf" srcId="{4578883B-6C9F-4920-BD0B-B359E5084F7D}" destId="{741F6BB8-0C2A-4122-A490-280959A34B64}" srcOrd="0" destOrd="0" presId="urn:microsoft.com/office/officeart/2005/8/layout/vList3"/>
    <dgm:cxn modelId="{A289107D-186E-45D6-AFD0-99E59274A9BE}" type="presParOf" srcId="{4578883B-6C9F-4920-BD0B-B359E5084F7D}" destId="{7200D4C5-ED46-4D6E-BBCD-551775EDFF2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C578CF-3FD4-4FF2-BD8C-3A91C4D5194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1241E7-970B-4B9E-BD0A-C6C07671E1F6}">
      <dgm:prSet/>
      <dgm:spPr/>
      <dgm:t>
        <a:bodyPr/>
        <a:lstStyle/>
        <a:p>
          <a:r>
            <a:rPr lang="en-US" dirty="0"/>
            <a:t>Data processor</a:t>
          </a:r>
        </a:p>
      </dgm:t>
    </dgm:pt>
    <dgm:pt modelId="{B1016641-37E2-4E9F-B9AF-2CC47672F791}" type="parTrans" cxnId="{01272AB0-F691-4305-8D54-8F6C6DEEDD23}">
      <dgm:prSet/>
      <dgm:spPr/>
      <dgm:t>
        <a:bodyPr/>
        <a:lstStyle/>
        <a:p>
          <a:endParaRPr lang="en-US"/>
        </a:p>
      </dgm:t>
    </dgm:pt>
    <dgm:pt modelId="{FDBEF87B-825E-4EA2-8B35-17493E94BF8C}" type="sibTrans" cxnId="{01272AB0-F691-4305-8D54-8F6C6DEEDD23}">
      <dgm:prSet/>
      <dgm:spPr/>
      <dgm:t>
        <a:bodyPr/>
        <a:lstStyle/>
        <a:p>
          <a:endParaRPr lang="en-US"/>
        </a:p>
      </dgm:t>
    </dgm:pt>
    <dgm:pt modelId="{8CC77798-2936-4B72-BD56-7F398BF9E3A7}" type="pres">
      <dgm:prSet presAssocID="{6EC578CF-3FD4-4FF2-BD8C-3A91C4D51942}" presName="linearFlow" presStyleCnt="0">
        <dgm:presLayoutVars>
          <dgm:dir/>
          <dgm:resizeHandles val="exact"/>
        </dgm:presLayoutVars>
      </dgm:prSet>
      <dgm:spPr/>
    </dgm:pt>
    <dgm:pt modelId="{FC3C6F29-4272-435E-BD08-E288A1DAF6D6}" type="pres">
      <dgm:prSet presAssocID="{341241E7-970B-4B9E-BD0A-C6C07671E1F6}" presName="composite" presStyleCnt="0"/>
      <dgm:spPr/>
    </dgm:pt>
    <dgm:pt modelId="{5D4633EE-6F0B-4644-A539-038881D2BB4F}" type="pres">
      <dgm:prSet presAssocID="{341241E7-970B-4B9E-BD0A-C6C07671E1F6}" presName="imgShp" presStyleLbl="fg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037FB7CD-5E07-4BF0-919A-4271A0832FB3}" type="pres">
      <dgm:prSet presAssocID="{341241E7-970B-4B9E-BD0A-C6C07671E1F6}" presName="txShp" presStyleLbl="node1" presStyleIdx="0" presStyleCnt="1">
        <dgm:presLayoutVars>
          <dgm:bulletEnabled val="1"/>
        </dgm:presLayoutVars>
      </dgm:prSet>
      <dgm:spPr/>
    </dgm:pt>
  </dgm:ptLst>
  <dgm:cxnLst>
    <dgm:cxn modelId="{AC57CC46-0299-41A6-A56D-3A5339F3BDE6}" type="presOf" srcId="{6EC578CF-3FD4-4FF2-BD8C-3A91C4D51942}" destId="{8CC77798-2936-4B72-BD56-7F398BF9E3A7}" srcOrd="0" destOrd="0" presId="urn:microsoft.com/office/officeart/2005/8/layout/vList3"/>
    <dgm:cxn modelId="{4783E79C-334C-4B64-9D97-F975C6933E35}" type="presOf" srcId="{341241E7-970B-4B9E-BD0A-C6C07671E1F6}" destId="{037FB7CD-5E07-4BF0-919A-4271A0832FB3}" srcOrd="0" destOrd="0" presId="urn:microsoft.com/office/officeart/2005/8/layout/vList3"/>
    <dgm:cxn modelId="{01272AB0-F691-4305-8D54-8F6C6DEEDD23}" srcId="{6EC578CF-3FD4-4FF2-BD8C-3A91C4D51942}" destId="{341241E7-970B-4B9E-BD0A-C6C07671E1F6}" srcOrd="0" destOrd="0" parTransId="{B1016641-37E2-4E9F-B9AF-2CC47672F791}" sibTransId="{FDBEF87B-825E-4EA2-8B35-17493E94BF8C}"/>
    <dgm:cxn modelId="{07C458A9-AF21-4BD8-8683-A98339AFD895}" type="presParOf" srcId="{8CC77798-2936-4B72-BD56-7F398BF9E3A7}" destId="{FC3C6F29-4272-435E-BD08-E288A1DAF6D6}" srcOrd="0" destOrd="0" presId="urn:microsoft.com/office/officeart/2005/8/layout/vList3"/>
    <dgm:cxn modelId="{923ECD5A-B651-4CD9-809A-F888BD986739}" type="presParOf" srcId="{FC3C6F29-4272-435E-BD08-E288A1DAF6D6}" destId="{5D4633EE-6F0B-4644-A539-038881D2BB4F}" srcOrd="0" destOrd="0" presId="urn:microsoft.com/office/officeart/2005/8/layout/vList3"/>
    <dgm:cxn modelId="{154E3C95-8CFB-4068-AAAC-569C974423A6}" type="presParOf" srcId="{FC3C6F29-4272-435E-BD08-E288A1DAF6D6}" destId="{037FB7CD-5E07-4BF0-919A-4271A0832FB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C578CF-3FD4-4FF2-BD8C-3A91C4D5194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1241E7-970B-4B9E-BD0A-C6C07671E1F6}">
      <dgm:prSet/>
      <dgm:spPr/>
      <dgm:t>
        <a:bodyPr/>
        <a:lstStyle/>
        <a:p>
          <a:r>
            <a:rPr lang="en-US" dirty="0"/>
            <a:t>Data processor</a:t>
          </a:r>
        </a:p>
      </dgm:t>
    </dgm:pt>
    <dgm:pt modelId="{B1016641-37E2-4E9F-B9AF-2CC47672F791}" type="parTrans" cxnId="{01272AB0-F691-4305-8D54-8F6C6DEEDD23}">
      <dgm:prSet/>
      <dgm:spPr/>
      <dgm:t>
        <a:bodyPr/>
        <a:lstStyle/>
        <a:p>
          <a:endParaRPr lang="en-US"/>
        </a:p>
      </dgm:t>
    </dgm:pt>
    <dgm:pt modelId="{FDBEF87B-825E-4EA2-8B35-17493E94BF8C}" type="sibTrans" cxnId="{01272AB0-F691-4305-8D54-8F6C6DEEDD23}">
      <dgm:prSet/>
      <dgm:spPr/>
      <dgm:t>
        <a:bodyPr/>
        <a:lstStyle/>
        <a:p>
          <a:endParaRPr lang="en-US"/>
        </a:p>
      </dgm:t>
    </dgm:pt>
    <dgm:pt modelId="{8CC77798-2936-4B72-BD56-7F398BF9E3A7}" type="pres">
      <dgm:prSet presAssocID="{6EC578CF-3FD4-4FF2-BD8C-3A91C4D51942}" presName="linearFlow" presStyleCnt="0">
        <dgm:presLayoutVars>
          <dgm:dir/>
          <dgm:resizeHandles val="exact"/>
        </dgm:presLayoutVars>
      </dgm:prSet>
      <dgm:spPr/>
    </dgm:pt>
    <dgm:pt modelId="{FC3C6F29-4272-435E-BD08-E288A1DAF6D6}" type="pres">
      <dgm:prSet presAssocID="{341241E7-970B-4B9E-BD0A-C6C07671E1F6}" presName="composite" presStyleCnt="0"/>
      <dgm:spPr/>
    </dgm:pt>
    <dgm:pt modelId="{5D4633EE-6F0B-4644-A539-038881D2BB4F}" type="pres">
      <dgm:prSet presAssocID="{341241E7-970B-4B9E-BD0A-C6C07671E1F6}" presName="imgShp" presStyleLbl="fg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037FB7CD-5E07-4BF0-919A-4271A0832FB3}" type="pres">
      <dgm:prSet presAssocID="{341241E7-970B-4B9E-BD0A-C6C07671E1F6}" presName="txShp" presStyleLbl="node1" presStyleIdx="0" presStyleCnt="1">
        <dgm:presLayoutVars>
          <dgm:bulletEnabled val="1"/>
        </dgm:presLayoutVars>
      </dgm:prSet>
      <dgm:spPr/>
    </dgm:pt>
  </dgm:ptLst>
  <dgm:cxnLst>
    <dgm:cxn modelId="{AC57CC46-0299-41A6-A56D-3A5339F3BDE6}" type="presOf" srcId="{6EC578CF-3FD4-4FF2-BD8C-3A91C4D51942}" destId="{8CC77798-2936-4B72-BD56-7F398BF9E3A7}" srcOrd="0" destOrd="0" presId="urn:microsoft.com/office/officeart/2005/8/layout/vList3"/>
    <dgm:cxn modelId="{4783E79C-334C-4B64-9D97-F975C6933E35}" type="presOf" srcId="{341241E7-970B-4B9E-BD0A-C6C07671E1F6}" destId="{037FB7CD-5E07-4BF0-919A-4271A0832FB3}" srcOrd="0" destOrd="0" presId="urn:microsoft.com/office/officeart/2005/8/layout/vList3"/>
    <dgm:cxn modelId="{01272AB0-F691-4305-8D54-8F6C6DEEDD23}" srcId="{6EC578CF-3FD4-4FF2-BD8C-3A91C4D51942}" destId="{341241E7-970B-4B9E-BD0A-C6C07671E1F6}" srcOrd="0" destOrd="0" parTransId="{B1016641-37E2-4E9F-B9AF-2CC47672F791}" sibTransId="{FDBEF87B-825E-4EA2-8B35-17493E94BF8C}"/>
    <dgm:cxn modelId="{07C458A9-AF21-4BD8-8683-A98339AFD895}" type="presParOf" srcId="{8CC77798-2936-4B72-BD56-7F398BF9E3A7}" destId="{FC3C6F29-4272-435E-BD08-E288A1DAF6D6}" srcOrd="0" destOrd="0" presId="urn:microsoft.com/office/officeart/2005/8/layout/vList3"/>
    <dgm:cxn modelId="{923ECD5A-B651-4CD9-809A-F888BD986739}" type="presParOf" srcId="{FC3C6F29-4272-435E-BD08-E288A1DAF6D6}" destId="{5D4633EE-6F0B-4644-A539-038881D2BB4F}" srcOrd="0" destOrd="0" presId="urn:microsoft.com/office/officeart/2005/8/layout/vList3"/>
    <dgm:cxn modelId="{154E3C95-8CFB-4068-AAAC-569C974423A6}" type="presParOf" srcId="{FC3C6F29-4272-435E-BD08-E288A1DAF6D6}" destId="{037FB7CD-5E07-4BF0-919A-4271A0832FB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C775D-7EBB-4561-ACCD-3C46F5898313}">
      <dsp:nvSpPr>
        <dsp:cNvPr id="0" name=""/>
        <dsp:cNvSpPr/>
      </dsp:nvSpPr>
      <dsp:spPr>
        <a:xfrm rot="10800000">
          <a:off x="2565874" y="375"/>
          <a:ext cx="9019794" cy="11758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8534" tIns="121920" rIns="227584" bIns="12192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Infrared controller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500" kern="1200" dirty="0"/>
        </a:p>
      </dsp:txBody>
      <dsp:txXfrm rot="10800000">
        <a:off x="2859846" y="375"/>
        <a:ext cx="8725822" cy="1175887"/>
      </dsp:txXfrm>
    </dsp:sp>
    <dsp:sp modelId="{D601CE3F-4C9D-4BBC-8BDC-3B18DA431A26}">
      <dsp:nvSpPr>
        <dsp:cNvPr id="0" name=""/>
        <dsp:cNvSpPr/>
      </dsp:nvSpPr>
      <dsp:spPr>
        <a:xfrm>
          <a:off x="1977931" y="375"/>
          <a:ext cx="1175887" cy="11758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CD559-481B-4064-985E-8C06AB3DE5D6}">
      <dsp:nvSpPr>
        <dsp:cNvPr id="0" name=""/>
        <dsp:cNvSpPr/>
      </dsp:nvSpPr>
      <dsp:spPr>
        <a:xfrm rot="10800000">
          <a:off x="2565874" y="1527273"/>
          <a:ext cx="9019794" cy="11758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8534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Ultrasonic sensor</a:t>
          </a:r>
        </a:p>
      </dsp:txBody>
      <dsp:txXfrm rot="10800000">
        <a:off x="2859846" y="1527273"/>
        <a:ext cx="8725822" cy="1175887"/>
      </dsp:txXfrm>
    </dsp:sp>
    <dsp:sp modelId="{3C7F19AF-0481-43A8-89A0-712D54C7E2C3}">
      <dsp:nvSpPr>
        <dsp:cNvPr id="0" name=""/>
        <dsp:cNvSpPr/>
      </dsp:nvSpPr>
      <dsp:spPr>
        <a:xfrm>
          <a:off x="1977931" y="1527273"/>
          <a:ext cx="1175887" cy="117588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0D4C5-ED46-4D6E-BBCD-551775EDFF29}">
      <dsp:nvSpPr>
        <dsp:cNvPr id="0" name=""/>
        <dsp:cNvSpPr/>
      </dsp:nvSpPr>
      <dsp:spPr>
        <a:xfrm rot="10800000">
          <a:off x="2565874" y="3054172"/>
          <a:ext cx="9019794" cy="11758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8534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Color sensor</a:t>
          </a:r>
        </a:p>
      </dsp:txBody>
      <dsp:txXfrm rot="10800000">
        <a:off x="2859846" y="3054172"/>
        <a:ext cx="8725822" cy="1175887"/>
      </dsp:txXfrm>
    </dsp:sp>
    <dsp:sp modelId="{741F6BB8-0C2A-4122-A490-280959A34B64}">
      <dsp:nvSpPr>
        <dsp:cNvPr id="0" name=""/>
        <dsp:cNvSpPr/>
      </dsp:nvSpPr>
      <dsp:spPr>
        <a:xfrm>
          <a:off x="1977931" y="3054172"/>
          <a:ext cx="1175887" cy="117588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FB7CD-5E07-4BF0-919A-4271A0832FB3}">
      <dsp:nvSpPr>
        <dsp:cNvPr id="0" name=""/>
        <dsp:cNvSpPr/>
      </dsp:nvSpPr>
      <dsp:spPr>
        <a:xfrm rot="10800000">
          <a:off x="2565874" y="4581070"/>
          <a:ext cx="9019794" cy="11758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8534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processor</a:t>
          </a:r>
        </a:p>
      </dsp:txBody>
      <dsp:txXfrm rot="10800000">
        <a:off x="2859846" y="4581070"/>
        <a:ext cx="8725822" cy="1175887"/>
      </dsp:txXfrm>
    </dsp:sp>
    <dsp:sp modelId="{5D4633EE-6F0B-4644-A539-038881D2BB4F}">
      <dsp:nvSpPr>
        <dsp:cNvPr id="0" name=""/>
        <dsp:cNvSpPr/>
      </dsp:nvSpPr>
      <dsp:spPr>
        <a:xfrm>
          <a:off x="1977931" y="4581070"/>
          <a:ext cx="1175887" cy="117588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C775D-7EBB-4561-ACCD-3C46F5898313}">
      <dsp:nvSpPr>
        <dsp:cNvPr id="0" name=""/>
        <dsp:cNvSpPr/>
      </dsp:nvSpPr>
      <dsp:spPr>
        <a:xfrm rot="10800000">
          <a:off x="2264724" y="260"/>
          <a:ext cx="8462391" cy="53287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85" tIns="91440" rIns="170688" bIns="9144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Infrared controller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 dirty="0"/>
        </a:p>
      </dsp:txBody>
      <dsp:txXfrm rot="10800000">
        <a:off x="2397944" y="260"/>
        <a:ext cx="8329171" cy="532879"/>
      </dsp:txXfrm>
    </dsp:sp>
    <dsp:sp modelId="{D601CE3F-4C9D-4BBC-8BDC-3B18DA431A26}">
      <dsp:nvSpPr>
        <dsp:cNvPr id="0" name=""/>
        <dsp:cNvSpPr/>
      </dsp:nvSpPr>
      <dsp:spPr>
        <a:xfrm>
          <a:off x="1998284" y="260"/>
          <a:ext cx="532879" cy="53287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CD559-481B-4064-985E-8C06AB3DE5D6}">
      <dsp:nvSpPr>
        <dsp:cNvPr id="0" name=""/>
        <dsp:cNvSpPr/>
      </dsp:nvSpPr>
      <dsp:spPr>
        <a:xfrm rot="10800000">
          <a:off x="2420069" y="0"/>
          <a:ext cx="9019794" cy="5926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135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Ultrasonic sensor</a:t>
          </a:r>
        </a:p>
      </dsp:txBody>
      <dsp:txXfrm rot="10800000">
        <a:off x="2568236" y="0"/>
        <a:ext cx="8871627" cy="592667"/>
      </dsp:txXfrm>
    </dsp:sp>
    <dsp:sp modelId="{3C7F19AF-0481-43A8-89A0-712D54C7E2C3}">
      <dsp:nvSpPr>
        <dsp:cNvPr id="0" name=""/>
        <dsp:cNvSpPr/>
      </dsp:nvSpPr>
      <dsp:spPr>
        <a:xfrm>
          <a:off x="2123736" y="0"/>
          <a:ext cx="592667" cy="59266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0D4C5-ED46-4D6E-BBCD-551775EDFF29}">
      <dsp:nvSpPr>
        <dsp:cNvPr id="0" name=""/>
        <dsp:cNvSpPr/>
      </dsp:nvSpPr>
      <dsp:spPr>
        <a:xfrm rot="10800000">
          <a:off x="2420069" y="0"/>
          <a:ext cx="9019794" cy="5926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135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Color sensor</a:t>
          </a:r>
        </a:p>
      </dsp:txBody>
      <dsp:txXfrm rot="10800000">
        <a:off x="2568236" y="0"/>
        <a:ext cx="8871627" cy="592667"/>
      </dsp:txXfrm>
    </dsp:sp>
    <dsp:sp modelId="{741F6BB8-0C2A-4122-A490-280959A34B64}">
      <dsp:nvSpPr>
        <dsp:cNvPr id="0" name=""/>
        <dsp:cNvSpPr/>
      </dsp:nvSpPr>
      <dsp:spPr>
        <a:xfrm>
          <a:off x="2123736" y="0"/>
          <a:ext cx="592667" cy="59266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FB7CD-5E07-4BF0-919A-4271A0832FB3}">
      <dsp:nvSpPr>
        <dsp:cNvPr id="0" name=""/>
        <dsp:cNvSpPr/>
      </dsp:nvSpPr>
      <dsp:spPr>
        <a:xfrm rot="10800000">
          <a:off x="2420069" y="0"/>
          <a:ext cx="9019794" cy="5926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135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 processor</a:t>
          </a:r>
        </a:p>
      </dsp:txBody>
      <dsp:txXfrm rot="10800000">
        <a:off x="2568236" y="0"/>
        <a:ext cx="8871627" cy="592667"/>
      </dsp:txXfrm>
    </dsp:sp>
    <dsp:sp modelId="{5D4633EE-6F0B-4644-A539-038881D2BB4F}">
      <dsp:nvSpPr>
        <dsp:cNvPr id="0" name=""/>
        <dsp:cNvSpPr/>
      </dsp:nvSpPr>
      <dsp:spPr>
        <a:xfrm>
          <a:off x="2123736" y="0"/>
          <a:ext cx="592667" cy="59266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FB7CD-5E07-4BF0-919A-4271A0832FB3}">
      <dsp:nvSpPr>
        <dsp:cNvPr id="0" name=""/>
        <dsp:cNvSpPr/>
      </dsp:nvSpPr>
      <dsp:spPr>
        <a:xfrm rot="10800000">
          <a:off x="2420069" y="0"/>
          <a:ext cx="9019794" cy="5926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1350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 processor</a:t>
          </a:r>
        </a:p>
      </dsp:txBody>
      <dsp:txXfrm rot="10800000">
        <a:off x="2568236" y="0"/>
        <a:ext cx="8871627" cy="592667"/>
      </dsp:txXfrm>
    </dsp:sp>
    <dsp:sp modelId="{5D4633EE-6F0B-4644-A539-038881D2BB4F}">
      <dsp:nvSpPr>
        <dsp:cNvPr id="0" name=""/>
        <dsp:cNvSpPr/>
      </dsp:nvSpPr>
      <dsp:spPr>
        <a:xfrm>
          <a:off x="2123736" y="0"/>
          <a:ext cx="592667" cy="59266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0" y="2109926"/>
            <a:ext cx="44958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mBot</a:t>
            </a:r>
            <a:r>
              <a:rPr lang="en-US" dirty="0"/>
              <a:t> Crasher Arcade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8400" y="3276600"/>
            <a:ext cx="5486400" cy="914400"/>
          </a:xfrm>
        </p:spPr>
        <p:txBody>
          <a:bodyPr/>
          <a:lstStyle/>
          <a:p>
            <a:r>
              <a:rPr lang="en-US" dirty="0"/>
              <a:t>A real time strategy car crashing game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FFF2B3-C5AC-4AA8-8E36-276BAD4ABD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28800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0BD0229-E147-482C-8D9C-4BA7A26C7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664029"/>
              </p:ext>
            </p:extLst>
          </p:nvPr>
        </p:nvGraphicFramePr>
        <p:xfrm>
          <a:off x="-266700" y="272293"/>
          <a:ext cx="127254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9526EF5-E398-4F65-8C12-A6DB2DAB40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546" y="1295400"/>
            <a:ext cx="8332908" cy="50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5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0BD0229-E147-482C-8D9C-4BA7A26C7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7950"/>
              </p:ext>
            </p:extLst>
          </p:nvPr>
        </p:nvGraphicFramePr>
        <p:xfrm>
          <a:off x="-685800" y="304800"/>
          <a:ext cx="13563600" cy="59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E0A2191-EF8B-4DF8-B178-103771D630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752600"/>
            <a:ext cx="908845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9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0BD0229-E147-482C-8D9C-4BA7A26C7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1379456"/>
              </p:ext>
            </p:extLst>
          </p:nvPr>
        </p:nvGraphicFramePr>
        <p:xfrm>
          <a:off x="-685800" y="304800"/>
          <a:ext cx="13563600" cy="59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5A1C6B9-8E41-45D9-A184-4DC64F84CB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60" y="1447800"/>
            <a:ext cx="9194280" cy="459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5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0BD0229-E147-482C-8D9C-4BA7A26C7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5210721"/>
              </p:ext>
            </p:extLst>
          </p:nvPr>
        </p:nvGraphicFramePr>
        <p:xfrm>
          <a:off x="-685800" y="304800"/>
          <a:ext cx="13563600" cy="59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FD70BC9-0AC3-4472-B53A-BC9DFC7BBC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6826815" cy="3355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952233-4276-406F-AA42-BBCC36C778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062" y="2138039"/>
            <a:ext cx="5323198" cy="335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0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0BD0229-E147-482C-8D9C-4BA7A26C7A46}"/>
              </a:ext>
            </a:extLst>
          </p:cNvPr>
          <p:cNvGraphicFramePr/>
          <p:nvPr>
            <p:extLst/>
          </p:nvPr>
        </p:nvGraphicFramePr>
        <p:xfrm>
          <a:off x="-685800" y="304800"/>
          <a:ext cx="13563600" cy="59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F9AD35B-5948-4DE3-8D18-EB24C106FF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94" y="1752600"/>
            <a:ext cx="7339012" cy="4887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30534A-F911-4B1E-939D-EB94BFE966D9}"/>
              </a:ext>
            </a:extLst>
          </p:cNvPr>
          <p:cNvSpPr txBox="1"/>
          <p:nvPr/>
        </p:nvSpPr>
        <p:spPr>
          <a:xfrm>
            <a:off x="5334000" y="1134533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 Function</a:t>
            </a:r>
          </a:p>
        </p:txBody>
      </p:sp>
    </p:spTree>
    <p:extLst>
      <p:ext uri="{BB962C8B-B14F-4D97-AF65-F5344CB8AC3E}">
        <p14:creationId xmlns:p14="http://schemas.microsoft.com/office/powerpoint/2010/main" val="228077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6B4EC6-905B-4099-90C4-0E710995B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" y="-444300"/>
            <a:ext cx="12192000" cy="7310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829" y="2971800"/>
            <a:ext cx="5721350" cy="1752600"/>
          </a:xfrm>
        </p:spPr>
        <p:txBody>
          <a:bodyPr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 very much!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0" y="4724400"/>
            <a:ext cx="2444750" cy="609600"/>
          </a:xfrm>
        </p:spPr>
        <p:txBody>
          <a:bodyPr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Enjoy the game!</a:t>
            </a:r>
          </a:p>
        </p:txBody>
      </p:sp>
    </p:spTree>
    <p:extLst>
      <p:ext uri="{BB962C8B-B14F-4D97-AF65-F5344CB8AC3E}">
        <p14:creationId xmlns:p14="http://schemas.microsoft.com/office/powerpoint/2010/main" val="82052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200" y="2362200"/>
            <a:ext cx="3657600" cy="2133600"/>
          </a:xfrm>
        </p:spPr>
        <p:txBody>
          <a:bodyPr/>
          <a:lstStyle/>
          <a:p>
            <a:r>
              <a:rPr lang="en-US" dirty="0"/>
              <a:t>Rules of </a:t>
            </a:r>
            <a:r>
              <a:rPr lang="en-US" dirty="0" err="1"/>
              <a:t>mBot</a:t>
            </a:r>
            <a:r>
              <a:rPr lang="en-US" dirty="0"/>
              <a:t> Crasher</a:t>
            </a:r>
            <a:br>
              <a:rPr lang="en-US" dirty="0"/>
            </a:br>
            <a:endParaRPr lang="en-US" dirty="0"/>
          </a:p>
        </p:txBody>
      </p:sp>
      <p:sp>
        <p:nvSpPr>
          <p:cNvPr id="6" name="Rounded Rectangle 5" hidden="1"/>
          <p:cNvSpPr/>
          <p:nvPr/>
        </p:nvSpPr>
        <p:spPr>
          <a:xfrm>
            <a:off x="12344400" y="152400"/>
            <a:ext cx="1295400" cy="65532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images on this slide, select a picture and delete it. Then click the Insert Picture icon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in the placeholder to insert your own image.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0ED93EC-DFE5-4F57-9B61-6ACCD56E02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" b="26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33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85800"/>
            <a:ext cx="10058400" cy="762000"/>
          </a:xfrm>
        </p:spPr>
        <p:txBody>
          <a:bodyPr/>
          <a:lstStyle/>
          <a:p>
            <a:r>
              <a:rPr lang="en-US" dirty="0"/>
              <a:t>Rules of </a:t>
            </a:r>
            <a:r>
              <a:rPr lang="en-US" dirty="0" err="1"/>
              <a:t>mBot</a:t>
            </a:r>
            <a:r>
              <a:rPr lang="en-US" dirty="0"/>
              <a:t> Crasher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286000"/>
            <a:ext cx="10058400" cy="2971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Each player control an </a:t>
            </a:r>
            <a:r>
              <a:rPr lang="en-US" dirty="0" err="1"/>
              <a:t>mBot</a:t>
            </a:r>
            <a:r>
              <a:rPr lang="en-US" dirty="0"/>
              <a:t> by an infrared controller.</a:t>
            </a:r>
          </a:p>
          <a:p>
            <a:r>
              <a:rPr lang="en-US" dirty="0"/>
              <a:t>Each </a:t>
            </a:r>
            <a:r>
              <a:rPr lang="en-US" dirty="0" err="1"/>
              <a:t>mBot</a:t>
            </a:r>
            <a:r>
              <a:rPr lang="en-US" dirty="0"/>
              <a:t> has a point system. One earns points by crashing to other by the front of one’s </a:t>
            </a:r>
            <a:r>
              <a:rPr lang="en-US" dirty="0" err="1"/>
              <a:t>mBot</a:t>
            </a:r>
            <a:r>
              <a:rPr lang="en-US" dirty="0"/>
              <a:t>, or collect black dots on the table.</a:t>
            </a:r>
          </a:p>
          <a:p>
            <a:r>
              <a:rPr lang="en-US" dirty="0"/>
              <a:t>As point goes up, the sound will be more frequent.</a:t>
            </a:r>
          </a:p>
          <a:p>
            <a:r>
              <a:rPr lang="en-US" dirty="0"/>
              <a:t>When one achieve max points, the led will turn green and his/her </a:t>
            </a:r>
            <a:r>
              <a:rPr lang="en-US" dirty="0" err="1"/>
              <a:t>mBot</a:t>
            </a:r>
            <a:r>
              <a:rPr lang="en-US" dirty="0"/>
              <a:t> will celebrate with a winning melody!</a:t>
            </a:r>
          </a:p>
          <a:p>
            <a:r>
              <a:rPr lang="en-US" dirty="0"/>
              <a:t>Each person is equipped with virtual reality glass connected to the view of the </a:t>
            </a:r>
            <a:r>
              <a:rPr lang="en-US" dirty="0" err="1"/>
              <a:t>the</a:t>
            </a:r>
            <a:r>
              <a:rPr lang="en-US" dirty="0"/>
              <a:t> </a:t>
            </a:r>
            <a:r>
              <a:rPr lang="en-US" dirty="0" err="1"/>
              <a:t>mBot’s</a:t>
            </a:r>
            <a:r>
              <a:rPr lang="en-US" dirty="0"/>
              <a:t> front view.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85800"/>
            <a:ext cx="10058400" cy="762000"/>
          </a:xfrm>
        </p:spPr>
        <p:txBody>
          <a:bodyPr/>
          <a:lstStyle/>
          <a:p>
            <a:r>
              <a:rPr lang="en-US" dirty="0"/>
              <a:t>Virtual reality in development</a:t>
            </a:r>
          </a:p>
        </p:txBody>
      </p:sp>
      <p:pic>
        <p:nvPicPr>
          <p:cNvPr id="6" name="trim1">
            <a:hlinkClick r:id="" action="ppaction://media"/>
            <a:extLst>
              <a:ext uri="{FF2B5EF4-FFF2-40B4-BE49-F238E27FC236}">
                <a16:creationId xmlns:a16="http://schemas.microsoft.com/office/drawing/2014/main" id="{4AB75DF5-4ACF-475C-8924-45A5A898CF0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000" y="2590800"/>
            <a:ext cx="4199467" cy="2362200"/>
          </a:xfrm>
        </p:spPr>
      </p:pic>
      <p:pic>
        <p:nvPicPr>
          <p:cNvPr id="9" name="trim2">
            <a:hlinkClick r:id="" action="ppaction://media"/>
            <a:extLst>
              <a:ext uri="{FF2B5EF4-FFF2-40B4-BE49-F238E27FC236}">
                <a16:creationId xmlns:a16="http://schemas.microsoft.com/office/drawing/2014/main" id="{8360D4F3-30E5-4531-8C75-FEB2BB29CA8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24600" y="2590800"/>
            <a:ext cx="4199467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47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4634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0" y="914400"/>
            <a:ext cx="3657600" cy="2133600"/>
          </a:xfrm>
        </p:spPr>
        <p:txBody>
          <a:bodyPr/>
          <a:lstStyle/>
          <a:p>
            <a:r>
              <a:rPr lang="en-US" dirty="0"/>
              <a:t>Strategy to win </a:t>
            </a:r>
            <a:r>
              <a:rPr lang="en-US" dirty="0" err="1"/>
              <a:t>mBot</a:t>
            </a:r>
            <a:r>
              <a:rPr lang="en-US" dirty="0"/>
              <a:t> Crasher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20C613-FAB8-4C57-947D-47CCC75FA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06578"/>
            <a:ext cx="6714478" cy="4444844"/>
          </a:xfrm>
        </p:spPr>
      </p:pic>
    </p:spTree>
    <p:extLst>
      <p:ext uri="{BB962C8B-B14F-4D97-AF65-F5344CB8AC3E}">
        <p14:creationId xmlns:p14="http://schemas.microsoft.com/office/powerpoint/2010/main" val="194957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85800"/>
            <a:ext cx="10058400" cy="762000"/>
          </a:xfrm>
        </p:spPr>
        <p:txBody>
          <a:bodyPr/>
          <a:lstStyle/>
          <a:p>
            <a:r>
              <a:rPr lang="en-US" dirty="0"/>
              <a:t>Strategy to win </a:t>
            </a:r>
            <a:r>
              <a:rPr lang="en-US" dirty="0" err="1"/>
              <a:t>mBot</a:t>
            </a:r>
            <a:r>
              <a:rPr lang="en-US" dirty="0"/>
              <a:t> Crasher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286000"/>
            <a:ext cx="10058400" cy="2971800"/>
          </a:xfrm>
        </p:spPr>
        <p:txBody>
          <a:bodyPr>
            <a:normAutofit/>
          </a:bodyPr>
          <a:lstStyle/>
          <a:p>
            <a:r>
              <a:rPr lang="en-US" dirty="0"/>
              <a:t>Try to hit into the opponent’s back or side, so that they cannot also gain points with you.</a:t>
            </a:r>
          </a:p>
          <a:p>
            <a:r>
              <a:rPr lang="en-US" dirty="0"/>
              <a:t>When the opponent is collecting black dots, stop them by crashing into them.</a:t>
            </a:r>
          </a:p>
          <a:p>
            <a:r>
              <a:rPr lang="en-US" dirty="0"/>
              <a:t>Try doing a wheelie to dodge the attack.</a:t>
            </a:r>
          </a:p>
          <a:p>
            <a:r>
              <a:rPr lang="en-US" dirty="0"/>
              <a:t>You also gain points as you step on other’s </a:t>
            </a:r>
            <a:r>
              <a:rPr lang="en-US" dirty="0" err="1"/>
              <a:t>mBot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63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By sigmoid function, the starting point is 0, the maximum point is one.</a:t>
            </a:r>
          </a:p>
          <a:p>
            <a:r>
              <a:rPr lang="en-US" dirty="0"/>
              <a:t>This is the data table comparing each strategy and points earned.</a:t>
            </a:r>
          </a:p>
          <a:p>
            <a:r>
              <a:rPr lang="en-US" dirty="0"/>
              <a:t>Choose your strategy wisely.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66762850"/>
              </p:ext>
            </p:extLst>
          </p:nvPr>
        </p:nvGraphicFramePr>
        <p:xfrm>
          <a:off x="6278563" y="1676400"/>
          <a:ext cx="4846638" cy="22098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15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5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Second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Crashing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Collecting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39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behind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 use?</a:t>
            </a:r>
          </a:p>
        </p:txBody>
      </p:sp>
    </p:spTree>
    <p:extLst>
      <p:ext uri="{BB962C8B-B14F-4D97-AF65-F5344CB8AC3E}">
        <p14:creationId xmlns:p14="http://schemas.microsoft.com/office/powerpoint/2010/main" val="299311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0BD0229-E147-482C-8D9C-4BA7A26C7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8524891"/>
              </p:ext>
            </p:extLst>
          </p:nvPr>
        </p:nvGraphicFramePr>
        <p:xfrm>
          <a:off x="-685800" y="550333"/>
          <a:ext cx="13563600" cy="575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8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9F4F77B0-14F5-4E29-8ABD-409A5CCAAB31}" vid="{5A933346-38F8-42BD-BB04-877426AB4C76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5D30E8E9-C5F6-40D8-943C-DA5B4196A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E42578-9CD4-4AFF-AA5E-F33052F6B6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DDEFBA-1D7E-4587-9763-EBF5A6740E9A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Basketball presentation (widescreen)</Template>
  <TotalTime>571</TotalTime>
  <Words>294</Words>
  <Application>Microsoft Office PowerPoint</Application>
  <PresentationFormat>Widescreen</PresentationFormat>
  <Paragraphs>49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Franklin Gothic Medium</vt:lpstr>
      <vt:lpstr>Impact</vt:lpstr>
      <vt:lpstr>Basketball 16x9</vt:lpstr>
      <vt:lpstr>mBot Crasher Arcade Game</vt:lpstr>
      <vt:lpstr>Rules of mBot Crasher </vt:lpstr>
      <vt:lpstr>Rules of mBot Crasher</vt:lpstr>
      <vt:lpstr>Virtual reality in development</vt:lpstr>
      <vt:lpstr>Strategy to win mBot Crasher</vt:lpstr>
      <vt:lpstr>Strategy to win mBot Crasher</vt:lpstr>
      <vt:lpstr>Data table</vt:lpstr>
      <vt:lpstr>Technology behind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very much!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Mbot Crasher Game</dc:title>
  <dc:creator>Con Bép</dc:creator>
  <cp:lastModifiedBy>Con Bép</cp:lastModifiedBy>
  <cp:revision>18</cp:revision>
  <dcterms:created xsi:type="dcterms:W3CDTF">2019-11-16T14:14:22Z</dcterms:created>
  <dcterms:modified xsi:type="dcterms:W3CDTF">2019-11-17T07:11:54Z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